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20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87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53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87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89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26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5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26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53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0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21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394C6-A09F-4AC3-BF0E-0406165ADD86}" type="datetimeFigureOut">
              <a:rPr lang="de-DE" smtClean="0"/>
              <a:t>20.01.2021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7D39-B089-43B7-AEB1-FF7F7F5B8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53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313509" y="1156350"/>
            <a:ext cx="9667782" cy="3675989"/>
            <a:chOff x="313509" y="1156350"/>
            <a:chExt cx="9667782" cy="3675989"/>
          </a:xfrm>
        </p:grpSpPr>
        <p:grpSp>
          <p:nvGrpSpPr>
            <p:cNvPr id="7" name="Gruppieren 6"/>
            <p:cNvGrpSpPr/>
            <p:nvPr/>
          </p:nvGrpSpPr>
          <p:grpSpPr>
            <a:xfrm>
              <a:off x="313509" y="1156350"/>
              <a:ext cx="9667782" cy="3675989"/>
              <a:chOff x="313509" y="1156350"/>
              <a:chExt cx="9667782" cy="3675989"/>
            </a:xfrm>
          </p:grpSpPr>
          <p:pic>
            <p:nvPicPr>
              <p:cNvPr id="5" name="Bild 1" descr="S:\Marketing\Logos\1_PoGS\Logo_UP_PoGS_2014_farbe.jpg"/>
              <p:cNvPicPr/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13509" y="2447416"/>
                <a:ext cx="2542901" cy="7137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Grafik 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3225" t="13980" r="3225" b="8620"/>
              <a:stretch/>
            </p:blipFill>
            <p:spPr>
              <a:xfrm>
                <a:off x="2856410" y="1156350"/>
                <a:ext cx="7124881" cy="3675989"/>
              </a:xfrm>
              <a:prstGeom prst="rect">
                <a:avLst/>
              </a:prstGeom>
            </p:spPr>
          </p:pic>
        </p:grpSp>
        <p:sp>
          <p:nvSpPr>
            <p:cNvPr id="8" name="Rechteck 7"/>
            <p:cNvSpPr/>
            <p:nvPr/>
          </p:nvSpPr>
          <p:spPr>
            <a:xfrm>
              <a:off x="6540137" y="4310743"/>
              <a:ext cx="3441154" cy="521596"/>
            </a:xfrm>
            <a:prstGeom prst="rect">
              <a:avLst/>
            </a:prstGeom>
            <a:solidFill>
              <a:srgbClr val="FF00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bg1"/>
                  </a:solidFill>
                </a:rPr>
                <a:t>Junior Teaching Professionals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73155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Universitaet Potsdam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Hille, Kerstin</dc:creator>
  <cp:lastModifiedBy>Hille, Kerstin</cp:lastModifiedBy>
  <cp:revision>5</cp:revision>
  <dcterms:created xsi:type="dcterms:W3CDTF">2021-01-20T06:47:50Z</dcterms:created>
  <dcterms:modified xsi:type="dcterms:W3CDTF">2021-01-20T08:58:56Z</dcterms:modified>
</cp:coreProperties>
</file>